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0381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15444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9308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65134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62095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53468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30693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58763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88556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7968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6974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35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7874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56660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7592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732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0124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329C-E8BA-4846-90BA-88110785BC76}" type="datetimeFigureOut">
              <a:rPr lang="pl-PL" smtClean="0"/>
              <a:pPr/>
              <a:t>2023-08-31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7B85-8DB5-4E62-BFEE-963BA359CCA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67395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p6.ostroleka.edu.pl/2023/06/14/13077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81CDE086-7F3F-D131-6195-5A8733B62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42" y="1914658"/>
            <a:ext cx="10515600" cy="5558445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Prezentacja multimedialna z realizacji planu rozwoju edukacyjnego ucznia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za okres od 1.01.2023 r. do 31.08.2023r. realizowanego w ramach projektu –Mazowiecki program stypendialny dla uczniów szczególnie uzdolnionych –najlepsza inwestycja w człowieka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w roku szkolnym 2022/2023.</a:t>
            </a:r>
          </a:p>
        </p:txBody>
      </p:sp>
    </p:spTree>
    <p:extLst>
      <p:ext uri="{BB962C8B-B14F-4D97-AF65-F5344CB8AC3E}">
        <p14:creationId xmlns:p14="http://schemas.microsoft.com/office/powerpoint/2010/main" xmlns="" val="1146387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BCECD00-A736-3BF0-CC98-FDB72BB71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Czerwiec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B221337-8429-DA87-CC3C-59EFF06CD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Przeprowadziłam lekcję matematyki w języku angielskim w klasie IV                  z wykorzystaniem zadań z opracowanego zbioru zadań.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Link do strony szkoły z informacją o mojej lekcji: </a:t>
            </a:r>
            <a:r>
              <a:rPr lang="pl-PL" dirty="0">
                <a:solidFill>
                  <a:schemeClr val="bg1"/>
                </a:solidFill>
                <a:hlinkClick r:id="rId2"/>
              </a:rPr>
              <a:t>https://sp6.ostroleka.edu.pl/2023/06/14/13077</a:t>
            </a:r>
            <a:r>
              <a:rPr lang="pl-PL" dirty="0" smtClean="0">
                <a:solidFill>
                  <a:schemeClr val="bg1"/>
                </a:solidFill>
                <a:hlinkClick r:id="rId2"/>
              </a:rPr>
              <a:t>/</a:t>
            </a:r>
            <a:endParaRPr lang="pl-PL" dirty="0">
              <a:solidFill>
                <a:schemeClr val="bg1"/>
              </a:solidFill>
            </a:endParaRPr>
          </a:p>
          <a:p>
            <a:pPr algn="ctr"/>
            <a:r>
              <a:rPr lang="pl-PL" dirty="0">
                <a:solidFill>
                  <a:schemeClr val="bg1"/>
                </a:solidFill>
              </a:rPr>
              <a:t>Na w/w stronie umieszczony jest również link do całego zbioru zadań.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46731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D1A89BF-F9AF-EF4B-68FA-38A324186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II semestr roku szkolnego 2022/2023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AAF7A4-C0D0-D64A-8AFD-E8F3A693E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Od stycznia 2023 do sierpnia 2023r. uczestniczyłam  w kursie języka angielskiego, na którym pogłębiałam słownictwo w języku angielskim, rozwijałam swoje kompetencje językowe w zakresie czytania, mówienia, słuchania oraz pisania w języku angielskim.</a:t>
            </a:r>
          </a:p>
        </p:txBody>
      </p:sp>
    </p:spTree>
    <p:extLst>
      <p:ext uri="{BB962C8B-B14F-4D97-AF65-F5344CB8AC3E}">
        <p14:creationId xmlns:p14="http://schemas.microsoft.com/office/powerpoint/2010/main" xmlns="" val="2532162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99F597D-A2BE-804E-291C-DE44F67A8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Moje rezultaty…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93BBB16-0E7F-65CE-800D-B931A1AA3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bg1"/>
                </a:solidFill>
              </a:rPr>
              <a:t>rozwinęłam się w zakresie znajomości słownictwa z języka angielskiego,</a:t>
            </a:r>
          </a:p>
          <a:p>
            <a:r>
              <a:rPr lang="pl-PL" dirty="0">
                <a:solidFill>
                  <a:schemeClr val="bg1"/>
                </a:solidFill>
              </a:rPr>
              <a:t>poznałam liczne aplikacje informatyczne,</a:t>
            </a:r>
          </a:p>
          <a:p>
            <a:r>
              <a:rPr lang="pl-PL" dirty="0">
                <a:solidFill>
                  <a:schemeClr val="bg1"/>
                </a:solidFill>
              </a:rPr>
              <a:t>nauczyłam się analizować, wyciągać wnioski z zebranych danych, </a:t>
            </a:r>
          </a:p>
          <a:p>
            <a:r>
              <a:rPr lang="pl-PL" dirty="0">
                <a:solidFill>
                  <a:schemeClr val="bg1"/>
                </a:solidFill>
              </a:rPr>
              <a:t>przeprowadziłam lekcję w języku angielskim, </a:t>
            </a:r>
          </a:p>
          <a:p>
            <a:r>
              <a:rPr lang="pl-PL" dirty="0">
                <a:solidFill>
                  <a:schemeClr val="bg1"/>
                </a:solidFill>
              </a:rPr>
              <a:t>opracowałam zbiór zadań w języku angielskim,</a:t>
            </a:r>
          </a:p>
          <a:p>
            <a:r>
              <a:rPr lang="pl-PL" dirty="0">
                <a:solidFill>
                  <a:schemeClr val="bg1"/>
                </a:solidFill>
              </a:rPr>
              <a:t>pokazałam innym ,że matematykę da się lubić,</a:t>
            </a:r>
          </a:p>
          <a:p>
            <a:r>
              <a:rPr lang="pl-PL" dirty="0">
                <a:solidFill>
                  <a:schemeClr val="bg1"/>
                </a:solidFill>
              </a:rPr>
              <a:t>udowodniam sobie, że marzenia się spełniają.</a:t>
            </a:r>
          </a:p>
        </p:txBody>
      </p:sp>
    </p:spTree>
    <p:extLst>
      <p:ext uri="{BB962C8B-B14F-4D97-AF65-F5344CB8AC3E}">
        <p14:creationId xmlns:p14="http://schemas.microsoft.com/office/powerpoint/2010/main" xmlns="" val="242822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18C725D-A14B-FD85-1045-8960196E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Kilka informacji o mnie….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2CAFCB9-A1BE-8A55-14D2-A72E49821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Stypendystka: Martyna Żebrowska</a:t>
            </a:r>
          </a:p>
          <a:p>
            <a:r>
              <a:rPr lang="pl-PL" dirty="0">
                <a:solidFill>
                  <a:schemeClr val="bg1"/>
                </a:solidFill>
              </a:rPr>
              <a:t>Klasa: VIII c</a:t>
            </a:r>
          </a:p>
          <a:p>
            <a:r>
              <a:rPr lang="pl-PL" dirty="0">
                <a:solidFill>
                  <a:schemeClr val="bg1"/>
                </a:solidFill>
              </a:rPr>
              <a:t>Szkoła: Szkoła Podstawowa Nr 6 im. Orła Białego w Ostrołęce</a:t>
            </a:r>
          </a:p>
        </p:txBody>
      </p:sp>
    </p:spTree>
    <p:extLst>
      <p:ext uri="{BB962C8B-B14F-4D97-AF65-F5344CB8AC3E}">
        <p14:creationId xmlns:p14="http://schemas.microsoft.com/office/powerpoint/2010/main" xmlns="" val="2650844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FC0387-D56D-C4D0-39C8-C14826C1D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Tytuł projektu edukacyjnego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8D87579-02AA-F948-73FB-4AFA50479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>
                <a:solidFill>
                  <a:schemeClr val="bg1"/>
                </a:solidFill>
              </a:rPr>
              <a:t>Matematyka na co dzień –zbiór zadań z matematyki w języku angielskim dla uczniów klas IV –VI.</a:t>
            </a:r>
          </a:p>
        </p:txBody>
      </p:sp>
    </p:spTree>
    <p:extLst>
      <p:ext uri="{BB962C8B-B14F-4D97-AF65-F5344CB8AC3E}">
        <p14:creationId xmlns:p14="http://schemas.microsoft.com/office/powerpoint/2010/main" xmlns="" val="255582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A9338C2-7CC2-1AE2-5A87-7558281C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sz="4000" dirty="0">
                <a:solidFill>
                  <a:schemeClr val="bg1"/>
                </a:solidFill>
              </a:rPr>
              <a:t>Etapy mojej pracy w ramach realizacji założonego projektu edukacyjnego.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3171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1BF32B-8694-3B92-C0F3-07FD2835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bg1"/>
                </a:solidFill>
              </a:rPr>
              <a:t>Styczeń 2023r.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20F2162-D235-8126-58BB-F87BCA3F4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Język angielski i matematyka to moje ulubione przedmioty w szkole. Moim marzeniem było połączenie obu tych przedmiotów i uczenie się matematyki w języku angielskim, jednocześnie chciałam popracować nad umiejętnościami wykorzystania technologii informacyjnej w życiu codziennym. </a:t>
            </a:r>
          </a:p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W styczniu 2023r. nawiązałam współpracę z panem Tomaszem –nauczycielem języka angielskiego i jednocześnie moim wychowawcą, panią Agnieszką –nauczycielem matematyki oraz panem Michałem –nauczycielem informatyki w mojej szkole. Nauczyciele pomogli mi zrealizować moje marzenie –określiliśmy wspólnie temat mojego projektu edukacyjnego oraz ogólne cele zadań.</a:t>
            </a:r>
          </a:p>
        </p:txBody>
      </p:sp>
    </p:spTree>
    <p:extLst>
      <p:ext uri="{BB962C8B-B14F-4D97-AF65-F5344CB8AC3E}">
        <p14:creationId xmlns:p14="http://schemas.microsoft.com/office/powerpoint/2010/main" xmlns="" val="163225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7FC7BF5-5FD3-A628-7A3D-75FEA033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Luty 2023r.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F964F35-0BE4-D194-DF3B-13723FA22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Luty 2023r. Był to okres wytężonej pracy, gdzie wspólnie z moim opiekunem sformułowaliśmy cele i harmonogram zadań. Sformułowane zostały następujące cele mojego rozwoju:</a:t>
            </a:r>
          </a:p>
          <a:p>
            <a:pPr marL="514350" indent="-514350" algn="ctr"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Pogłębienie słownictwa w języku angielskim dotyczące zagadnień matematycznych przewidzianych do realizacji w podstawie programowej przewidzianej dla II etapu edukacyjnego.</a:t>
            </a:r>
          </a:p>
          <a:p>
            <a:pPr marL="514350" indent="-514350" algn="ctr"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Rozwijanie kompetencji językowych na kursie języka angielskiego.</a:t>
            </a:r>
          </a:p>
          <a:p>
            <a:pPr marL="514350" indent="-514350" algn="ctr"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Poszerzenie wiedzy informatycznej w zakresie programów informatycznych służących tworzeniu zbiorów zadań z matematyki.</a:t>
            </a:r>
          </a:p>
          <a:p>
            <a:pPr marL="514350" indent="-514350" algn="ctr">
              <a:buAutoNum type="arabicPeriod"/>
            </a:pPr>
            <a:r>
              <a:rPr lang="pl-PL" dirty="0">
                <a:solidFill>
                  <a:schemeClr val="bg1"/>
                </a:solidFill>
              </a:rPr>
              <a:t>Napisanie zbioru zadań z matematyki w języku angielskim dla uczniów klas IV-VI szkoły podstawowej.</a:t>
            </a:r>
          </a:p>
        </p:txBody>
      </p:sp>
    </p:spTree>
    <p:extLst>
      <p:ext uri="{BB962C8B-B14F-4D97-AF65-F5344CB8AC3E}">
        <p14:creationId xmlns:p14="http://schemas.microsoft.com/office/powerpoint/2010/main" xmlns="" val="213312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1D7988-3D2D-96E6-BEB8-9C60774E7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Marzec 2023r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6744D22-5283-9306-D92F-86699CB0C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bg1"/>
                </a:solidFill>
              </a:rPr>
              <a:t>W marcu zapoznawałam się z darmowymi programami informatycznymi, edytorami tekstów, aplikacjami służącymi do napisania zadań matematycznych     i stworzenia zbioru zadań z matematyki. Pomocną dłonią służy mi nauczyciel informatyki. Wspólnie ustaliliśmy, iż najlepszym programem do napisania zbioru zadań i efektywnego wykorzystania go na lekcji matematyki będzie PowerPoint. Program ten umożliwi uczniom także samodzielne korzystanie ze zbioru zadań.</a:t>
            </a:r>
          </a:p>
        </p:txBody>
      </p:sp>
    </p:spTree>
    <p:extLst>
      <p:ext uri="{BB962C8B-B14F-4D97-AF65-F5344CB8AC3E}">
        <p14:creationId xmlns:p14="http://schemas.microsoft.com/office/powerpoint/2010/main" xmlns="" val="52005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1614CAF-8FB9-205C-C281-17145C33C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Kwiecień, maj 2023r.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332D98E-BACB-665B-F0C9-1497B438D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Matematyka to przedmiot, którego podstawa programowa zwiera dużo zagadnień. Chciałam, aby moi koledzy i koleżanki zechcieli wykorzystać utworzony przeze mnie zbiór zadań, chętnie uczyć się matematyki.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Przeprowadziłam wśród uczniów ankietę w której zapytałam czego najchętniej chcieliby uczyć się na lekcjach matematyki. 86% uczniów zadeklarowało, że gdyby rozwiązywali zadania z wykorzystaniem matematyki w życiu codziennym –wtedy widzieliby sens w uczeniu się tego przedmiotu.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Na kolejne pytanie „Czy chcielibyście rozwiązywać zadania z matematyki w języku angielskim? -100% uczniów odpowiedziało „TAK”</a:t>
            </a:r>
          </a:p>
        </p:txBody>
      </p:sp>
    </p:spTree>
    <p:extLst>
      <p:ext uri="{BB962C8B-B14F-4D97-AF65-F5344CB8AC3E}">
        <p14:creationId xmlns:p14="http://schemas.microsoft.com/office/powerpoint/2010/main" xmlns="" val="264720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8395F26-1317-F48C-D604-34383948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Czerwiec 2023 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412D810-B3C0-C096-A4AD-AC4E42B7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Miesiąc czerwiec był bardzo intensywnym okresem w realizacji mojego projektu edukacyjnego. </a:t>
            </a:r>
          </a:p>
          <a:p>
            <a:pPr algn="ctr"/>
            <a:r>
              <a:rPr lang="pl-PL" dirty="0">
                <a:solidFill>
                  <a:schemeClr val="bg1"/>
                </a:solidFill>
              </a:rPr>
              <a:t>Tworzyłam zadania matematyczne w języku angielskim z podziałem na klasy 4,5 i 6. Po napisaniu kilku zadań sprawdzałam, czy zadania są zrozumiałe wśród uczniów. Informacje zwrotne uzyskiwane od młodszych kolegów             i koleżanek utwierdzały mnie, iż zbiór zadań z matematyki w języku angielskim jest dobrym pomysłem.</a:t>
            </a:r>
          </a:p>
        </p:txBody>
      </p:sp>
    </p:spTree>
    <p:extLst>
      <p:ext uri="{BB962C8B-B14F-4D97-AF65-F5344CB8AC3E}">
        <p14:creationId xmlns:p14="http://schemas.microsoft.com/office/powerpoint/2010/main" xmlns="" val="263505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Obwó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wód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Obwód</Template>
  <TotalTime>46</TotalTime>
  <Words>652</Words>
  <Application>Microsoft Office PowerPoint</Application>
  <PresentationFormat>Niestandardowy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Obwód</vt:lpstr>
      <vt:lpstr>Slajd 1</vt:lpstr>
      <vt:lpstr>Kilka informacji o mnie….</vt:lpstr>
      <vt:lpstr>Tytuł projektu edukacyjnego</vt:lpstr>
      <vt:lpstr>Slajd 4</vt:lpstr>
      <vt:lpstr>Styczeń 2023r.</vt:lpstr>
      <vt:lpstr>Luty 2023r.</vt:lpstr>
      <vt:lpstr>Marzec 2023r</vt:lpstr>
      <vt:lpstr>Kwiecień, maj 2023r.</vt:lpstr>
      <vt:lpstr>Czerwiec 2023 r</vt:lpstr>
      <vt:lpstr>Czerwiec 2023 r.</vt:lpstr>
      <vt:lpstr>II semestr roku szkolnego 2022/2023</vt:lpstr>
      <vt:lpstr>Moje rezultaty…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anna.zebrowska@sp6.ostroleka.edu.pl</dc:creator>
  <cp:lastModifiedBy>User</cp:lastModifiedBy>
  <cp:revision>3</cp:revision>
  <dcterms:created xsi:type="dcterms:W3CDTF">2023-08-23T17:22:16Z</dcterms:created>
  <dcterms:modified xsi:type="dcterms:W3CDTF">2023-08-31T14:53:42Z</dcterms:modified>
</cp:coreProperties>
</file>