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32" r:id="rId3"/>
    <p:sldId id="33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1" r:id="rId77"/>
    <p:sldId id="333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1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44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44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64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01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09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63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47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0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78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54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11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648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13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70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10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4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0431-70B7-4143-9F96-8EFF7ED1532B}" type="datetimeFigureOut">
              <a:rPr lang="pl-PL" smtClean="0"/>
              <a:t>23.08.2023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8C78-BE18-45D6-B292-2D5DFD219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796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Matematyka na co dzień.</a:t>
            </a:r>
            <a:br>
              <a:rPr lang="pl-PL" sz="3600" dirty="0"/>
            </a:br>
            <a:r>
              <a:rPr lang="pl-PL" sz="3600" dirty="0"/>
              <a:t>Zbiór zadań w języku angielskim dla uczniów klas IV-VI.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Martyna Żebrowska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uczennica klasy 8c Szkoły Podstawowej Nr 6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im. Orła Białego w Ostrołęce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printing house printed 18,000 copies of the book, and after some time another 14,000 copies were printed.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Write down the total number of copies of this book printed.</a:t>
            </a:r>
            <a:endParaRPr lang="pl-PL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 wealthy art collector bought a painting at auction for 20 thousand euros, a graphic for 40 thousand euros and a sculpture for 50 thousand euros.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money did he spend on that auction?</a:t>
            </a:r>
            <a:endParaRPr lang="pl-PL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Ola has 10</a:t>
            </a:r>
            <a:r>
              <a:rPr lang="pl-PL" dirty="0"/>
              <a:t>,</a:t>
            </a:r>
            <a:r>
              <a:rPr lang="en-US" dirty="0"/>
              <a:t>50 </a:t>
            </a:r>
            <a:r>
              <a:rPr lang="pl-PL" dirty="0" err="1"/>
              <a:t>zlotys</a:t>
            </a:r>
            <a:r>
              <a:rPr lang="en-US" dirty="0"/>
              <a:t>. </a:t>
            </a:r>
            <a:endParaRPr lang="pl-PL" dirty="0"/>
          </a:p>
          <a:p>
            <a:pPr marL="0" indent="0" algn="ctr">
              <a:buNone/>
            </a:pPr>
            <a:r>
              <a:rPr lang="en-US" dirty="0"/>
              <a:t>Agata has three times more money than Ola. 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b="1" dirty="0"/>
              <a:t>How much money does Agata have?</a:t>
            </a:r>
            <a:endParaRPr lang="pl-PL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Four marzipan bars and two lollipops cost a total of 13 zlotys. </a:t>
            </a:r>
            <a:endParaRPr lang="pl-PL" dirty="0"/>
          </a:p>
          <a:p>
            <a:pPr marL="0" indent="0" algn="ctr">
              <a:buNone/>
            </a:pPr>
            <a:r>
              <a:rPr lang="en-US" dirty="0"/>
              <a:t>A lollipop costs 1</a:t>
            </a:r>
            <a:r>
              <a:rPr lang="pl-PL" dirty="0"/>
              <a:t>,</a:t>
            </a:r>
            <a:r>
              <a:rPr lang="en-US" dirty="0"/>
              <a:t>50 </a:t>
            </a:r>
            <a:r>
              <a:rPr lang="pl-PL" dirty="0" err="1"/>
              <a:t>zlotys</a:t>
            </a:r>
            <a:r>
              <a:rPr lang="en-US" dirty="0"/>
              <a:t>. 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b="1" dirty="0"/>
              <a:t>How much is one marzipan bar?</a:t>
            </a:r>
            <a:endParaRPr lang="pl-PL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At the sugar factory you can buy sugar in bags of 50 kilograms. In the warehouse, the sugar from such a bag is poured into packages containing half a kilogram of sugar.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many packages do you get from one bag of sugar?</a:t>
            </a:r>
            <a:endParaRPr lang="pl-PL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A b</a:t>
            </a:r>
            <a:r>
              <a:rPr lang="en-US" dirty="0" err="1"/>
              <a:t>anana</a:t>
            </a:r>
            <a:r>
              <a:rPr lang="en-US" dirty="0"/>
              <a:t> and </a:t>
            </a:r>
            <a:r>
              <a:rPr lang="pl-PL" dirty="0"/>
              <a:t>an </a:t>
            </a:r>
            <a:r>
              <a:rPr lang="en-US" dirty="0"/>
              <a:t>apple together weigh half a kilo. An apple is 10 dag lighter than a banana.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does an apple weigh and how much a banana weigh?</a:t>
            </a:r>
            <a:endParaRPr lang="pl-PL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Krysia</a:t>
            </a:r>
            <a:r>
              <a:rPr lang="en-US" dirty="0"/>
              <a:t> bought 5 kg of washing powder. For each wash consumes 100 g of powder.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many washes will this powder do?</a:t>
            </a:r>
            <a:endParaRPr lang="pl-PL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children of class 4b were given a ball. The teacher has announced that the fun will last 5 hours of lessons without interruption. The party started at 10:00 a. 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time does it end?</a:t>
            </a:r>
            <a:endParaRPr lang="pl-PL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346" y="1581432"/>
            <a:ext cx="7765322" cy="3695136"/>
          </a:xfrm>
        </p:spPr>
        <p:txBody>
          <a:bodyPr/>
          <a:lstStyle/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/>
              <a:t>C</a:t>
            </a:r>
            <a:r>
              <a:rPr lang="en-US" dirty="0" err="1"/>
              <a:t>alculate</a:t>
            </a:r>
            <a:r>
              <a:rPr lang="en-US" dirty="0"/>
              <a:t> how much time will elapse from 11.05 today to 16.30 tomorrow.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film that </a:t>
            </a:r>
            <a:r>
              <a:rPr lang="en-US" dirty="0" err="1"/>
              <a:t>Kasia</a:t>
            </a:r>
            <a:r>
              <a:rPr lang="en-US" dirty="0"/>
              <a:t> and Ola are going to watch lasts 1 hour and 35 minutes. The girls started watching at 6:15 p. m.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What time does the film end?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5C652-3349-11A2-8174-4F7AFF5A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5181599"/>
          </a:xfrm>
        </p:spPr>
        <p:txBody>
          <a:bodyPr>
            <a:normAutofit/>
          </a:bodyPr>
          <a:lstStyle/>
          <a:p>
            <a:r>
              <a:rPr lang="en-US" dirty="0"/>
              <a:t>Math</a:t>
            </a:r>
            <a:r>
              <a:rPr lang="pl-PL" dirty="0" err="1"/>
              <a:t>ematics</a:t>
            </a:r>
            <a:r>
              <a:rPr lang="en-US" dirty="0"/>
              <a:t> </a:t>
            </a:r>
            <a:r>
              <a:rPr lang="pl-PL" dirty="0"/>
              <a:t>in</a:t>
            </a:r>
            <a:r>
              <a:rPr lang="en-US" dirty="0"/>
              <a:t> every day</a:t>
            </a:r>
            <a:r>
              <a:rPr lang="pl-PL" dirty="0"/>
              <a:t> life</a:t>
            </a:r>
            <a:br>
              <a:rPr lang="pl-PL" dirty="0"/>
            </a:br>
            <a:r>
              <a:rPr lang="en-US" dirty="0"/>
              <a:t> </a:t>
            </a:r>
            <a:r>
              <a:rPr lang="pl-PL" dirty="0"/>
              <a:t>S</a:t>
            </a:r>
            <a:r>
              <a:rPr lang="en-US" dirty="0"/>
              <a:t>et of tasks for grades 4-6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572D239-4DEF-6515-9638-51BD7D455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2808312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Karolina's dad wants to buy a car for 44350 zlotys. He sold the old car for 16400 zlotys, put in his savings or 8000 zlotys, and for the rest he took a loan from the bank.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</a:t>
            </a:r>
            <a:r>
              <a:rPr lang="pl-PL" b="1" dirty="0" err="1"/>
              <a:t>money</a:t>
            </a:r>
            <a:r>
              <a:rPr lang="en-US" b="1" dirty="0"/>
              <a:t> did he borrow from the bank?</a:t>
            </a:r>
            <a:endParaRPr lang="pl-PL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flight from Warsaw to New York lasted 12 hours. The aircraft flew at an average speed of 572 kilometers per hour.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far did that plane travel?</a:t>
            </a:r>
            <a:endParaRPr lang="pl-PL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Ola's parents have a strawberry plantation. In the first week they sold 165 kg of strawberries at 4 </a:t>
            </a:r>
            <a:r>
              <a:rPr lang="pl-PL" dirty="0"/>
              <a:t>zloty</a:t>
            </a:r>
            <a:r>
              <a:rPr lang="en-US" dirty="0"/>
              <a:t> per kilogram. </a:t>
            </a:r>
            <a:r>
              <a:rPr lang="pl-PL" dirty="0"/>
              <a:t>I</a:t>
            </a:r>
            <a:r>
              <a:rPr lang="en-US" dirty="0"/>
              <a:t>n the second week they sold 230 kg, but the price of one kg decreased by 1 </a:t>
            </a:r>
            <a:r>
              <a:rPr lang="pl-PL" dirty="0"/>
              <a:t>zloty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money did Ola's parents make?</a:t>
            </a:r>
            <a:endParaRPr lang="pl-PL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owner of the hotel bought eight </a:t>
            </a:r>
            <a:r>
              <a:rPr lang="pl-PL" dirty="0" err="1"/>
              <a:t>duvets</a:t>
            </a:r>
            <a:r>
              <a:rPr lang="en-US" dirty="0"/>
              <a:t> and 18 pillows. </a:t>
            </a:r>
            <a:r>
              <a:rPr lang="pl-PL" dirty="0"/>
              <a:t>          </a:t>
            </a:r>
            <a:r>
              <a:rPr lang="en-US" dirty="0"/>
              <a:t>He paid 1680 z</a:t>
            </a:r>
            <a:r>
              <a:rPr lang="pl-PL" dirty="0" err="1"/>
              <a:t>lotys</a:t>
            </a:r>
            <a:r>
              <a:rPr lang="en-US" dirty="0"/>
              <a:t>. He calculated that if he had bought the same number of </a:t>
            </a:r>
            <a:r>
              <a:rPr lang="pl-PL" dirty="0" err="1"/>
              <a:t>duvets</a:t>
            </a:r>
            <a:r>
              <a:rPr lang="en-US" dirty="0"/>
              <a:t> and twice as many pillows, he would have paid  1320</a:t>
            </a:r>
            <a:r>
              <a:rPr lang="pl-PL" dirty="0"/>
              <a:t> </a:t>
            </a:r>
            <a:r>
              <a:rPr lang="pl-PL" dirty="0" err="1"/>
              <a:t>zlotys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would be the price of a duvet and </a:t>
            </a:r>
            <a:endParaRPr lang="pl-PL" b="1" dirty="0"/>
          </a:p>
          <a:p>
            <a:pPr algn="ctr">
              <a:buNone/>
            </a:pPr>
            <a:r>
              <a:rPr lang="en-US" b="1" dirty="0"/>
              <a:t>what would be the price of a pillow?</a:t>
            </a:r>
            <a:endParaRPr lang="pl-PL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Andrzej</a:t>
            </a:r>
            <a:r>
              <a:rPr lang="en-US" dirty="0"/>
              <a:t> had 12,35 z</a:t>
            </a:r>
            <a:r>
              <a:rPr lang="pl-PL" dirty="0"/>
              <a:t>l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r>
              <a:rPr lang="en-US" dirty="0"/>
              <a:t>On sweets he spent  5</a:t>
            </a:r>
            <a:r>
              <a:rPr lang="pl-PL" dirty="0"/>
              <a:t>,</a:t>
            </a:r>
            <a:r>
              <a:rPr lang="en-US" dirty="0"/>
              <a:t>80 </a:t>
            </a:r>
            <a:r>
              <a:rPr lang="pl-PL" dirty="0" err="1"/>
              <a:t>zl</a:t>
            </a:r>
            <a:r>
              <a:rPr lang="pl-PL" dirty="0"/>
              <a:t>.</a:t>
            </a:r>
            <a:r>
              <a:rPr lang="en-US" dirty="0"/>
              <a:t>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does he have left?</a:t>
            </a:r>
            <a:endParaRPr lang="pl-PL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Mrs. Eve bought 2</a:t>
            </a:r>
            <a:r>
              <a:rPr lang="pl-PL" dirty="0"/>
              <a:t>,</a:t>
            </a:r>
            <a:r>
              <a:rPr lang="en-US" dirty="0"/>
              <a:t>5 kg of pears, 3</a:t>
            </a:r>
            <a:r>
              <a:rPr lang="pl-PL" dirty="0"/>
              <a:t>,</a:t>
            </a:r>
            <a:r>
              <a:rPr lang="en-US" dirty="0"/>
              <a:t>4 kg of apples, and 1 kg of plums.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did these fruits weigh?</a:t>
            </a:r>
            <a:endParaRPr lang="pl-PL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reduced ticket to the zoo costs 4</a:t>
            </a:r>
            <a:r>
              <a:rPr lang="pl-PL" dirty="0"/>
              <a:t>,</a:t>
            </a:r>
            <a:r>
              <a:rPr lang="en-US" dirty="0"/>
              <a:t>50 </a:t>
            </a:r>
            <a:r>
              <a:rPr lang="pl-PL" dirty="0" err="1"/>
              <a:t>zl</a:t>
            </a:r>
            <a:r>
              <a:rPr lang="en-US" dirty="0"/>
              <a:t> and the normal ticket is twice as expensive.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was paid for 4 </a:t>
            </a:r>
            <a:r>
              <a:rPr lang="pl-PL" b="1" dirty="0" err="1"/>
              <a:t>reduced</a:t>
            </a:r>
            <a:r>
              <a:rPr lang="en-US" b="1" dirty="0"/>
              <a:t> tickets and 2 </a:t>
            </a:r>
            <a:r>
              <a:rPr lang="pl-PL" b="1" dirty="0" err="1"/>
              <a:t>normal</a:t>
            </a:r>
            <a:r>
              <a:rPr lang="en-US" b="1" dirty="0"/>
              <a:t> tickets?</a:t>
            </a:r>
            <a:endParaRPr lang="pl-PL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There are 25 buttons in each box.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buttons are in 16 boxes?</a:t>
            </a:r>
            <a:endParaRPr lang="pl-PL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Maja paid 3</a:t>
            </a:r>
            <a:r>
              <a:rPr lang="pl-PL" dirty="0"/>
              <a:t>,</a:t>
            </a:r>
            <a:r>
              <a:rPr lang="en-US" dirty="0"/>
              <a:t>15 </a:t>
            </a:r>
            <a:r>
              <a:rPr lang="pl-PL" dirty="0" err="1"/>
              <a:t>zlotys</a:t>
            </a:r>
            <a:r>
              <a:rPr lang="en-US" dirty="0"/>
              <a:t> for a bag of sweets, and Ola paid 16 </a:t>
            </a:r>
            <a:r>
              <a:rPr lang="pl-PL" dirty="0" err="1"/>
              <a:t>gr</a:t>
            </a:r>
            <a:r>
              <a:rPr lang="en-US" dirty="0"/>
              <a:t> less for her sweets.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did the girls pay for the </a:t>
            </a:r>
            <a:r>
              <a:rPr lang="pl-PL" b="1" dirty="0" err="1"/>
              <a:t>sweets</a:t>
            </a:r>
            <a:r>
              <a:rPr lang="en-US" b="1" dirty="0"/>
              <a:t>?</a:t>
            </a:r>
            <a:endParaRPr lang="pl-PL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plot in the shape of a square with a side of 30m was fenced with a net,  every 2m in the fence there is a post. </a:t>
            </a:r>
            <a:endParaRPr lang="pl-PL" dirty="0"/>
          </a:p>
          <a:p>
            <a:pPr algn="ctr">
              <a:buNone/>
            </a:pPr>
            <a:r>
              <a:rPr lang="en-US" b="1" dirty="0"/>
              <a:t>Calculate how many posts are in this fence?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7C440-7775-16D9-BA83-795687C9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DCFF21-1A55-D45B-184A-E10EFBE7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err="1"/>
              <a:t>This</a:t>
            </a:r>
            <a:r>
              <a:rPr lang="pl-PL" b="1" dirty="0"/>
              <a:t> set of </a:t>
            </a:r>
            <a:r>
              <a:rPr lang="pl-PL" b="1" dirty="0" err="1"/>
              <a:t>mathematical</a:t>
            </a:r>
            <a:r>
              <a:rPr lang="pl-PL" b="1" dirty="0"/>
              <a:t> </a:t>
            </a:r>
            <a:r>
              <a:rPr lang="pl-PL" b="1" dirty="0" err="1"/>
              <a:t>task</a:t>
            </a:r>
            <a:r>
              <a:rPr lang="pl-PL" b="1" dirty="0"/>
              <a:t> was </a:t>
            </a:r>
            <a:r>
              <a:rPr lang="pl-PL" b="1" dirty="0" err="1"/>
              <a:t>written</a:t>
            </a:r>
            <a:r>
              <a:rPr lang="pl-PL" b="1" dirty="0"/>
              <a:t> for </a:t>
            </a:r>
            <a:r>
              <a:rPr lang="pl-PL" b="1" dirty="0" err="1"/>
              <a:t>all</a:t>
            </a:r>
            <a:r>
              <a:rPr lang="pl-PL" b="1" dirty="0"/>
              <a:t> </a:t>
            </a:r>
            <a:r>
              <a:rPr lang="pl-PL" b="1" dirty="0" err="1"/>
              <a:t>pupils</a:t>
            </a:r>
            <a:r>
              <a:rPr lang="pl-PL" b="1" dirty="0"/>
              <a:t> </a:t>
            </a:r>
            <a:r>
              <a:rPr lang="pl-PL" b="1" dirty="0" err="1"/>
              <a:t>who</a:t>
            </a:r>
            <a:r>
              <a:rPr lang="pl-PL" b="1" dirty="0"/>
              <a:t> want to </a:t>
            </a:r>
            <a:r>
              <a:rPr lang="pl-PL" b="1" dirty="0" err="1"/>
              <a:t>play</a:t>
            </a:r>
            <a:r>
              <a:rPr lang="pl-PL" b="1" dirty="0"/>
              <a:t> with </a:t>
            </a:r>
            <a:r>
              <a:rPr lang="pl-PL" b="1" dirty="0" err="1"/>
              <a:t>maths</a:t>
            </a:r>
            <a:r>
              <a:rPr lang="pl-PL" b="1" dirty="0"/>
              <a:t> and </a:t>
            </a:r>
            <a:r>
              <a:rPr lang="pl-PL" b="1" dirty="0" err="1"/>
              <a:t>improve</a:t>
            </a:r>
            <a:r>
              <a:rPr lang="pl-PL" b="1" dirty="0"/>
              <a:t> </a:t>
            </a:r>
            <a:r>
              <a:rPr lang="pl-PL" b="1" dirty="0" err="1"/>
              <a:t>their</a:t>
            </a:r>
            <a:r>
              <a:rPr lang="pl-PL" b="1" dirty="0"/>
              <a:t> English.</a:t>
            </a:r>
          </a:p>
          <a:p>
            <a:pPr marL="0" indent="0" algn="ctr">
              <a:buNone/>
            </a:pPr>
            <a:r>
              <a:rPr lang="pl-PL" b="1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162019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Asnwers</a:t>
            </a:r>
            <a:r>
              <a:rPr lang="pl-PL" dirty="0"/>
              <a:t> 4th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1. 119 cm</a:t>
            </a:r>
          </a:p>
          <a:p>
            <a:pPr marL="0" indent="0">
              <a:buNone/>
            </a:pPr>
            <a:r>
              <a:rPr lang="pl-PL" dirty="0"/>
              <a:t>2. 4, 80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3.45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4.15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5. Jarek -50 </a:t>
            </a:r>
            <a:r>
              <a:rPr lang="pl-PL" dirty="0" err="1"/>
              <a:t>postacrds</a:t>
            </a:r>
            <a:r>
              <a:rPr lang="pl-PL" dirty="0"/>
              <a:t>, Marek -100 </a:t>
            </a:r>
            <a:r>
              <a:rPr lang="pl-PL" dirty="0" err="1"/>
              <a:t>postcards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6. 82 </a:t>
            </a:r>
            <a:r>
              <a:rPr lang="pl-PL" dirty="0" err="1"/>
              <a:t>cookies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7.32000</a:t>
            </a:r>
          </a:p>
          <a:p>
            <a:pPr marL="0" indent="0">
              <a:buNone/>
            </a:pPr>
            <a:r>
              <a:rPr lang="pl-PL" dirty="0"/>
              <a:t>8.110 </a:t>
            </a:r>
            <a:r>
              <a:rPr lang="pl-PL" dirty="0" err="1"/>
              <a:t>tys.euro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4th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9.31,50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10.2,50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11. 100</a:t>
            </a:r>
          </a:p>
          <a:p>
            <a:pPr marL="0" indent="0">
              <a:buNone/>
            </a:pPr>
            <a:r>
              <a:rPr lang="pl-PL" dirty="0"/>
              <a:t>12. a banana -30dag, an </a:t>
            </a:r>
            <a:r>
              <a:rPr lang="pl-PL" dirty="0" err="1"/>
              <a:t>apple</a:t>
            </a:r>
            <a:r>
              <a:rPr lang="pl-PL" dirty="0"/>
              <a:t> -20 dag</a:t>
            </a:r>
          </a:p>
          <a:p>
            <a:pPr marL="0" indent="0">
              <a:buNone/>
            </a:pPr>
            <a:r>
              <a:rPr lang="pl-PL" dirty="0"/>
              <a:t>13. for 50 </a:t>
            </a:r>
            <a:r>
              <a:rPr lang="pl-PL" dirty="0" err="1"/>
              <a:t>washes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14. 13.30</a:t>
            </a:r>
          </a:p>
          <a:p>
            <a:pPr marL="0" indent="0">
              <a:buNone/>
            </a:pPr>
            <a:r>
              <a:rPr lang="pl-PL" dirty="0"/>
              <a:t>15. 29 </a:t>
            </a:r>
            <a:r>
              <a:rPr lang="pl-PL" dirty="0" err="1"/>
              <a:t>hours</a:t>
            </a:r>
            <a:r>
              <a:rPr lang="pl-PL" dirty="0"/>
              <a:t> 25 </a:t>
            </a:r>
            <a:r>
              <a:rPr lang="pl-PL" dirty="0" err="1"/>
              <a:t>minutes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16. 19950 </a:t>
            </a:r>
            <a:r>
              <a:rPr lang="pl-PL" dirty="0" err="1"/>
              <a:t>zl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Aswers</a:t>
            </a:r>
            <a:r>
              <a:rPr lang="pl-PL" dirty="0"/>
              <a:t> 4th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17. 6864 km</a:t>
            </a:r>
          </a:p>
          <a:p>
            <a:r>
              <a:rPr lang="pl-PL" dirty="0"/>
              <a:t>18. 1350 </a:t>
            </a:r>
            <a:r>
              <a:rPr lang="pl-PL" dirty="0" err="1"/>
              <a:t>zl</a:t>
            </a:r>
            <a:endParaRPr lang="pl-PL" dirty="0"/>
          </a:p>
          <a:p>
            <a:r>
              <a:rPr lang="pl-PL" dirty="0"/>
              <a:t>19 a </a:t>
            </a:r>
            <a:r>
              <a:rPr lang="pl-PL" dirty="0" err="1"/>
              <a:t>duvet</a:t>
            </a:r>
            <a:r>
              <a:rPr lang="pl-PL" dirty="0"/>
              <a:t> -120 </a:t>
            </a:r>
            <a:r>
              <a:rPr lang="pl-PL" dirty="0" err="1"/>
              <a:t>zl</a:t>
            </a:r>
            <a:r>
              <a:rPr lang="pl-PL" dirty="0"/>
              <a:t>, a </a:t>
            </a:r>
            <a:r>
              <a:rPr lang="pl-PL" dirty="0" err="1"/>
              <a:t>pillow</a:t>
            </a:r>
            <a:r>
              <a:rPr lang="pl-PL" dirty="0"/>
              <a:t> -40 </a:t>
            </a:r>
            <a:r>
              <a:rPr lang="pl-PL" dirty="0" err="1"/>
              <a:t>zl</a:t>
            </a:r>
            <a:endParaRPr lang="pl-PL" dirty="0"/>
          </a:p>
          <a:p>
            <a:r>
              <a:rPr lang="pl-PL" dirty="0"/>
              <a:t>20. 6,55 </a:t>
            </a:r>
            <a:r>
              <a:rPr lang="pl-PL" dirty="0" err="1"/>
              <a:t>zl</a:t>
            </a:r>
            <a:endParaRPr lang="pl-PL" dirty="0"/>
          </a:p>
          <a:p>
            <a:r>
              <a:rPr lang="pl-PL" dirty="0"/>
              <a:t>21. 1 cm</a:t>
            </a:r>
          </a:p>
          <a:p>
            <a:r>
              <a:rPr lang="pl-PL" dirty="0"/>
              <a:t>22. 36 </a:t>
            </a:r>
            <a:r>
              <a:rPr lang="pl-PL" dirty="0" err="1"/>
              <a:t>zl</a:t>
            </a:r>
            <a:endParaRPr lang="pl-PL" dirty="0"/>
          </a:p>
          <a:p>
            <a:r>
              <a:rPr lang="pl-PL" dirty="0"/>
              <a:t>23. 400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4th </a:t>
            </a:r>
            <a:r>
              <a:rPr lang="pl-PL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24. 6,14 </a:t>
            </a:r>
            <a:r>
              <a:rPr lang="pl-PL" dirty="0" err="1"/>
              <a:t>zl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25.60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5th </a:t>
            </a:r>
            <a:r>
              <a:rPr lang="pl-PL" dirty="0" err="1"/>
              <a:t>grade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F2E26E-FA5B-AEA0-8D84-4423C7D68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3" y="2095500"/>
            <a:ext cx="5545716" cy="36957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Tomek is 10 years old, </a:t>
            </a:r>
            <a:endParaRPr lang="pl-PL" dirty="0"/>
          </a:p>
          <a:p>
            <a:pPr algn="ctr">
              <a:buNone/>
            </a:pPr>
            <a:r>
              <a:rPr lang="en-US" dirty="0"/>
              <a:t>his sister Magda is 2 years older than him, </a:t>
            </a:r>
            <a:endParaRPr lang="pl-PL" dirty="0"/>
          </a:p>
          <a:p>
            <a:pPr algn="ctr">
              <a:buNone/>
            </a:pPr>
            <a:r>
              <a:rPr lang="en-US" dirty="0"/>
              <a:t>their dad is 3 times older than Magda, </a:t>
            </a:r>
            <a:endParaRPr lang="pl-PL" dirty="0"/>
          </a:p>
          <a:p>
            <a:pPr algn="ctr">
              <a:buNone/>
            </a:pPr>
            <a:r>
              <a:rPr lang="en-US" dirty="0"/>
              <a:t>and mom is 4 years younger than dad.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old is Mom?</a:t>
            </a:r>
            <a:endParaRPr lang="pl-PL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I</a:t>
            </a:r>
            <a:r>
              <a:rPr lang="en-US" dirty="0"/>
              <a:t>n a 10 decagram </a:t>
            </a:r>
            <a:r>
              <a:rPr lang="pl-PL" dirty="0"/>
              <a:t>bar</a:t>
            </a:r>
            <a:r>
              <a:rPr lang="en-US" dirty="0"/>
              <a:t> of dark chocolate is 15 grams of water, fat 2 times more than water, and sugar 20 grams more than fat. The rest is made up of other components.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sugar is in five bars of this chocolate?</a:t>
            </a:r>
            <a:endParaRPr lang="pl-PL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In fairyland, a year lasts 10 months, each month is 3 weeks, and one week has 5 days. The inhabitants of fairyland work 95 days a year.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days off per year do the inhabitants of this land have?</a:t>
            </a:r>
            <a:endParaRPr lang="pl-PL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</a:t>
            </a:r>
            <a:r>
              <a:rPr lang="en-US" dirty="0" err="1"/>
              <a:t>Andrzej</a:t>
            </a:r>
            <a:r>
              <a:rPr lang="en-US" dirty="0"/>
              <a:t> ordered one pallet with bags of cement. A total of 1 ton of 400 kg of cement in 25 kg bags is </a:t>
            </a:r>
            <a:r>
              <a:rPr lang="pl-PL" dirty="0" err="1"/>
              <a:t>placed</a:t>
            </a:r>
            <a:r>
              <a:rPr lang="en-US" dirty="0"/>
              <a:t> on the pallet. One bag costs 12 zlotys, and the cost of transport is 78 zlotys.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zlotys will Mr. Andrzej pay </a:t>
            </a:r>
            <a:endParaRPr lang="pl-PL" b="1" dirty="0"/>
          </a:p>
          <a:p>
            <a:pPr algn="ctr">
              <a:buNone/>
            </a:pPr>
            <a:r>
              <a:rPr lang="en-US" b="1" dirty="0"/>
              <a:t>for cement and tr</a:t>
            </a:r>
            <a:r>
              <a:rPr lang="pl-PL" b="1" dirty="0"/>
              <a:t>a</a:t>
            </a:r>
            <a:r>
              <a:rPr lang="en-US" b="1" dirty="0" err="1"/>
              <a:t>nsport</a:t>
            </a:r>
            <a:r>
              <a:rPr lang="en-US" b="1" dirty="0"/>
              <a:t>?</a:t>
            </a:r>
            <a:endParaRPr lang="pl-PL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Kamila</a:t>
            </a:r>
            <a:r>
              <a:rPr lang="en-US" dirty="0"/>
              <a:t> had 67 zlotys in her piggy bank, and her brother collected 3 times more money in his piggy bank than </a:t>
            </a:r>
            <a:r>
              <a:rPr lang="en-US" dirty="0" err="1"/>
              <a:t>Kamila</a:t>
            </a:r>
            <a:r>
              <a:rPr lang="en-US" dirty="0"/>
              <a:t>. How much </a:t>
            </a:r>
            <a:r>
              <a:rPr lang="en-US" u="sng" dirty="0"/>
              <a:t>money</a:t>
            </a:r>
            <a:r>
              <a:rPr lang="en-US" dirty="0"/>
              <a:t> do they have to put in to buy a gift for mom for 310 zlotys?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4th</a:t>
            </a:r>
            <a:r>
              <a:rPr lang="pl-PL" b="1" dirty="0"/>
              <a:t> </a:t>
            </a:r>
            <a:r>
              <a:rPr lang="pl-PL" b="1" dirty="0" err="1"/>
              <a:t>grade</a:t>
            </a:r>
            <a:endParaRPr lang="pl-PL" b="1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E0A2F159-55C4-6524-995F-2C744420B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3" y="2095500"/>
            <a:ext cx="5164296" cy="36957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In January of one year, Mr. Kowalski earned a total of 6000 zlotys, with 1/3 of this amount being spent on food, and 1/4 on fees.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money from January's earnings did </a:t>
            </a:r>
            <a:r>
              <a:rPr lang="pl-PL" b="1" dirty="0" err="1"/>
              <a:t>Mr</a:t>
            </a:r>
            <a:r>
              <a:rPr lang="pl-PL" b="1" dirty="0"/>
              <a:t>.</a:t>
            </a:r>
            <a:r>
              <a:rPr lang="en-US" b="1" dirty="0"/>
              <a:t> </a:t>
            </a:r>
            <a:r>
              <a:rPr lang="en-US" b="1" dirty="0" err="1"/>
              <a:t>Kowals</a:t>
            </a:r>
            <a:r>
              <a:rPr lang="pl-PL" b="1" dirty="0"/>
              <a:t>ki</a:t>
            </a:r>
            <a:r>
              <a:rPr lang="en-US" b="1" dirty="0"/>
              <a:t> spend on food and how much on fees?</a:t>
            </a:r>
            <a:endParaRPr lang="pl-PL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One-time bus ticket costs  1</a:t>
            </a:r>
            <a:r>
              <a:rPr lang="pl-PL" dirty="0"/>
              <a:t>,</a:t>
            </a:r>
            <a:r>
              <a:rPr lang="en-US" dirty="0"/>
              <a:t>25</a:t>
            </a:r>
            <a:r>
              <a:rPr lang="pl-PL" dirty="0"/>
              <a:t> </a:t>
            </a:r>
            <a:r>
              <a:rPr lang="pl-PL" dirty="0" err="1"/>
              <a:t>zlotys</a:t>
            </a:r>
            <a:r>
              <a:rPr lang="en-US" dirty="0"/>
              <a:t>. </a:t>
            </a:r>
            <a:r>
              <a:rPr lang="en-US" dirty="0" err="1"/>
              <a:t>Waldek</a:t>
            </a:r>
            <a:r>
              <a:rPr lang="en-US" dirty="0"/>
              <a:t> takes the bus about 100 times a month.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zlotys can </a:t>
            </a:r>
            <a:r>
              <a:rPr lang="en-US" b="1" dirty="0" err="1"/>
              <a:t>Waldek</a:t>
            </a:r>
            <a:r>
              <a:rPr lang="en-US" b="1" dirty="0"/>
              <a:t> save by buying a monthly ticket for 47</a:t>
            </a:r>
            <a:r>
              <a:rPr lang="pl-PL" b="1" dirty="0"/>
              <a:t>,</a:t>
            </a:r>
            <a:r>
              <a:rPr lang="en-US" b="1" dirty="0"/>
              <a:t>60 zlotys?</a:t>
            </a:r>
            <a:endParaRPr lang="pl-PL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Magda</a:t>
            </a:r>
            <a:r>
              <a:rPr lang="en-US" dirty="0"/>
              <a:t> wanted to weigh one match, but the weight was too inaccurate. </a:t>
            </a:r>
            <a:r>
              <a:rPr lang="en-US" dirty="0" err="1"/>
              <a:t>Magda</a:t>
            </a:r>
            <a:r>
              <a:rPr lang="en-US" dirty="0"/>
              <a:t> weighed a hundred matches. The matches weighed 12 grams.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did one match weigh?</a:t>
            </a:r>
            <a:endParaRPr lang="pl-PL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 kilogram of </a:t>
            </a:r>
            <a:r>
              <a:rPr lang="en-US" dirty="0" err="1"/>
              <a:t>Podlaskie</a:t>
            </a:r>
            <a:r>
              <a:rPr lang="en-US" dirty="0"/>
              <a:t> cheese costs  12</a:t>
            </a:r>
            <a:r>
              <a:rPr lang="pl-PL" dirty="0"/>
              <a:t>,</a:t>
            </a:r>
            <a:r>
              <a:rPr lang="en-US" dirty="0"/>
              <a:t>25</a:t>
            </a:r>
            <a:r>
              <a:rPr lang="pl-PL" dirty="0"/>
              <a:t> </a:t>
            </a:r>
            <a:r>
              <a:rPr lang="pl-PL" dirty="0" err="1"/>
              <a:t>złotys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is 0.28 kilos of this cheese?</a:t>
            </a:r>
            <a:endParaRPr lang="pl-PL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Three friends who buy chocolate for 4,95 </a:t>
            </a:r>
            <a:r>
              <a:rPr lang="en-US" dirty="0" err="1"/>
              <a:t>zł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zlotys would they have to put together for each of them to pay the same?</a:t>
            </a:r>
            <a:endParaRPr lang="pl-PL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42. 195 km long marathon route was divided into 15 equal length sections. Each of the 15 students in the sports class has run one episode?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</a:t>
            </a:r>
            <a:r>
              <a:rPr lang="pl-PL" b="1" dirty="0" err="1"/>
              <a:t>kilometers</a:t>
            </a:r>
            <a:r>
              <a:rPr lang="en-US" b="1" dirty="0"/>
              <a:t> did each of them run?</a:t>
            </a:r>
            <a:endParaRPr lang="pl-PL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Count how many rolls of 0</a:t>
            </a:r>
            <a:r>
              <a:rPr lang="pl-PL" dirty="0"/>
              <a:t>,</a:t>
            </a:r>
            <a:r>
              <a:rPr lang="en-US" dirty="0"/>
              <a:t>30 zlotys can be bought </a:t>
            </a:r>
            <a:endParaRPr lang="pl-PL" dirty="0"/>
          </a:p>
          <a:p>
            <a:pPr algn="ctr">
              <a:buNone/>
            </a:pPr>
            <a:r>
              <a:rPr lang="en-US" dirty="0"/>
              <a:t>for 11</a:t>
            </a:r>
            <a:r>
              <a:rPr lang="pl-PL" dirty="0"/>
              <a:t>,</a:t>
            </a:r>
            <a:r>
              <a:rPr lang="en-US" dirty="0"/>
              <a:t>40 zlotys.</a:t>
            </a:r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chocolate bar weighs 100 grams and costs 2</a:t>
            </a:r>
            <a:r>
              <a:rPr lang="pl-PL" dirty="0"/>
              <a:t>,</a:t>
            </a:r>
            <a:r>
              <a:rPr lang="en-US" dirty="0"/>
              <a:t>20 zlotys.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is a kilo of that chocolate?</a:t>
            </a:r>
            <a:endParaRPr lang="pl-PL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store owner bought 100 yogurts at a wholesale price of 1</a:t>
            </a:r>
            <a:r>
              <a:rPr lang="pl-PL" dirty="0"/>
              <a:t>,</a:t>
            </a:r>
            <a:r>
              <a:rPr lang="en-US" dirty="0"/>
              <a:t>80 zlotys and sold them at 2</a:t>
            </a:r>
            <a:r>
              <a:rPr lang="pl-PL" dirty="0"/>
              <a:t>,</a:t>
            </a:r>
            <a:r>
              <a:rPr lang="en-US" dirty="0"/>
              <a:t>15 a piece.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</a:t>
            </a:r>
            <a:r>
              <a:rPr lang="pl-PL" b="1" dirty="0" err="1"/>
              <a:t>money</a:t>
            </a:r>
            <a:r>
              <a:rPr lang="en-US" b="1" dirty="0"/>
              <a:t> did he make selling yogurt?</a:t>
            </a:r>
            <a:endParaRPr lang="pl-PL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There were dishes on the table. The first bowl had 3 and 1/5 liters of juice, the second two times less than the first, </a:t>
            </a:r>
            <a:endParaRPr lang="pl-PL" dirty="0"/>
          </a:p>
          <a:p>
            <a:pPr algn="ctr">
              <a:buNone/>
            </a:pPr>
            <a:r>
              <a:rPr lang="en-US" dirty="0"/>
              <a:t>and the third four times less than the second.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juice was in the three bowls?</a:t>
            </a:r>
            <a:endParaRPr lang="pl-P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Michael is 137 cm tall. </a:t>
            </a:r>
            <a:endParaRPr lang="pl-PL" dirty="0"/>
          </a:p>
          <a:p>
            <a:pPr algn="ctr">
              <a:buNone/>
            </a:pPr>
            <a:r>
              <a:rPr lang="en-US" dirty="0" err="1"/>
              <a:t>Kazik</a:t>
            </a:r>
            <a:r>
              <a:rPr lang="en-US" dirty="0"/>
              <a:t> is 18 cm shorter than him.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tall is </a:t>
            </a:r>
            <a:r>
              <a:rPr lang="en-US" b="1" dirty="0" err="1"/>
              <a:t>Kazik</a:t>
            </a:r>
            <a:r>
              <a:rPr lang="en-US" b="1" dirty="0"/>
              <a:t>?</a:t>
            </a:r>
            <a:endParaRPr lang="pl-PL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One tablet of vitamin C </a:t>
            </a:r>
            <a:r>
              <a:rPr lang="pl-PL" dirty="0" err="1"/>
              <a:t>weighs</a:t>
            </a:r>
            <a:r>
              <a:rPr lang="en-US" dirty="0"/>
              <a:t> for 1/20 gram.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do all the tablets weigh in a pack containing </a:t>
            </a:r>
            <a:r>
              <a:rPr lang="pl-PL" b="1" dirty="0"/>
              <a:t>                 </a:t>
            </a:r>
            <a:r>
              <a:rPr lang="en-US" b="1" dirty="0"/>
              <a:t>75 vitamin C tablets?</a:t>
            </a:r>
            <a:endParaRPr lang="pl-PL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Karolina made a fruit cocktail. She prepared it by adding 3/4 raspberry puree to 1</a:t>
            </a:r>
            <a:r>
              <a:rPr lang="pl-PL" dirty="0"/>
              <a:t> and </a:t>
            </a:r>
            <a:r>
              <a:rPr lang="en-US" dirty="0"/>
              <a:t>1/2 curdled milk. Then she decided to pour the cocktail into 4 jars. One jar has a capacity of 3/4 liters, the other jar of 1/2 liters, and the other two jars of 2/5 liters.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Will a cocktail fit into a pre-cooked jar?</a:t>
            </a:r>
            <a:endParaRPr lang="pl-PL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Marek</a:t>
            </a:r>
            <a:r>
              <a:rPr lang="en-US" dirty="0"/>
              <a:t>, </a:t>
            </a:r>
            <a:r>
              <a:rPr lang="en-US" dirty="0" err="1"/>
              <a:t>Dorota</a:t>
            </a:r>
            <a:r>
              <a:rPr lang="en-US" dirty="0"/>
              <a:t>, </a:t>
            </a:r>
            <a:r>
              <a:rPr lang="pl-PL" dirty="0" err="1"/>
              <a:t>Z</a:t>
            </a:r>
            <a:r>
              <a:rPr lang="en-US" dirty="0" err="1"/>
              <a:t>uzia</a:t>
            </a:r>
            <a:r>
              <a:rPr lang="en-US" dirty="0"/>
              <a:t> and </a:t>
            </a:r>
            <a:r>
              <a:rPr lang="en-US" dirty="0" err="1"/>
              <a:t>Tomek</a:t>
            </a:r>
            <a:r>
              <a:rPr lang="en-US" dirty="0"/>
              <a:t> ate a huge pizza. Marek ate 1/3, </a:t>
            </a:r>
            <a:r>
              <a:rPr lang="en-US" dirty="0" err="1"/>
              <a:t>dorota</a:t>
            </a:r>
            <a:r>
              <a:rPr lang="en-US" dirty="0"/>
              <a:t> 1/6, Tomek 1/4 of the whole pizza, and </a:t>
            </a:r>
            <a:r>
              <a:rPr lang="en-US" dirty="0" err="1"/>
              <a:t>Zuzia</a:t>
            </a:r>
            <a:r>
              <a:rPr lang="en-US" dirty="0"/>
              <a:t> ate the rest.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part of the pizza did </a:t>
            </a:r>
            <a:r>
              <a:rPr lang="en-US" b="1" dirty="0" err="1"/>
              <a:t>Zuzia</a:t>
            </a:r>
            <a:r>
              <a:rPr lang="en-US" b="1" dirty="0"/>
              <a:t> eat?</a:t>
            </a:r>
            <a:endParaRPr lang="pl-PL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Gosia</a:t>
            </a:r>
            <a:r>
              <a:rPr lang="en-US" dirty="0"/>
              <a:t> weighs as much less than </a:t>
            </a:r>
            <a:r>
              <a:rPr lang="en-US" dirty="0" err="1"/>
              <a:t>Tosi</a:t>
            </a:r>
            <a:r>
              <a:rPr lang="pl-PL" dirty="0"/>
              <a:t>a</a:t>
            </a:r>
            <a:r>
              <a:rPr lang="en-US" dirty="0"/>
              <a:t>, as </a:t>
            </a:r>
            <a:r>
              <a:rPr lang="en-US" dirty="0" err="1"/>
              <a:t>Zosia</a:t>
            </a:r>
            <a:r>
              <a:rPr lang="en-US" dirty="0"/>
              <a:t> weighs less than </a:t>
            </a:r>
            <a:r>
              <a:rPr lang="en-US" dirty="0" err="1"/>
              <a:t>Lusi</a:t>
            </a:r>
            <a:r>
              <a:rPr lang="pl-PL" dirty="0"/>
              <a:t>a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does Gosia weigh?</a:t>
            </a:r>
            <a:endParaRPr lang="pl-PL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Kowalski had 1823 zlotys in his bank account, withdrew 1376 zlotys from his bank account, and then withdrew 500 zlotys from an ATM.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Does he have more or less than 1000 zlotys left in his account?</a:t>
            </a:r>
            <a:endParaRPr lang="pl-PL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5th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32 </a:t>
            </a:r>
            <a:r>
              <a:rPr lang="pl-PL" dirty="0" err="1"/>
              <a:t>years</a:t>
            </a:r>
            <a:r>
              <a:rPr lang="pl-PL" dirty="0"/>
              <a:t> old</a:t>
            </a:r>
          </a:p>
          <a:p>
            <a:pPr marL="514350" indent="-514350">
              <a:buAutoNum type="arabicPeriod"/>
            </a:pPr>
            <a:r>
              <a:rPr lang="pl-PL" dirty="0"/>
              <a:t>250g</a:t>
            </a:r>
          </a:p>
          <a:p>
            <a:pPr marL="514350" indent="-514350">
              <a:buAutoNum type="arabicPeriod"/>
            </a:pPr>
            <a:r>
              <a:rPr lang="pl-PL" dirty="0"/>
              <a:t>55 </a:t>
            </a:r>
            <a:r>
              <a:rPr lang="pl-PL" dirty="0" err="1"/>
              <a:t>days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750 </a:t>
            </a:r>
            <a:r>
              <a:rPr lang="pl-PL" dirty="0" err="1"/>
              <a:t>zlotys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42 </a:t>
            </a:r>
            <a:r>
              <a:rPr lang="pl-PL" dirty="0" err="1"/>
              <a:t>zlotys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For </a:t>
            </a:r>
            <a:r>
              <a:rPr lang="pl-PL" dirty="0" err="1"/>
              <a:t>food</a:t>
            </a:r>
            <a:r>
              <a:rPr lang="pl-PL" dirty="0"/>
              <a:t> 2000 </a:t>
            </a:r>
            <a:r>
              <a:rPr lang="pl-PL" dirty="0" err="1"/>
              <a:t>zlotys</a:t>
            </a:r>
            <a:r>
              <a:rPr lang="pl-PL" dirty="0"/>
              <a:t>, for </a:t>
            </a:r>
            <a:r>
              <a:rPr lang="pl-PL" dirty="0" err="1"/>
              <a:t>fees</a:t>
            </a:r>
            <a:r>
              <a:rPr lang="pl-PL" dirty="0"/>
              <a:t> 1500 </a:t>
            </a:r>
            <a:r>
              <a:rPr lang="pl-PL" dirty="0" err="1"/>
              <a:t>zlotys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77,40 </a:t>
            </a:r>
            <a:r>
              <a:rPr lang="pl-PL" dirty="0" err="1"/>
              <a:t>zl</a:t>
            </a: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5th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8.0,12 g</a:t>
            </a:r>
          </a:p>
          <a:p>
            <a:pPr>
              <a:buNone/>
            </a:pPr>
            <a:r>
              <a:rPr lang="pl-PL" dirty="0"/>
              <a:t>9.3,43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10.1,65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11.2,813 km</a:t>
            </a:r>
          </a:p>
          <a:p>
            <a:pPr>
              <a:buNone/>
            </a:pPr>
            <a:r>
              <a:rPr lang="pl-PL" dirty="0"/>
              <a:t>12.38</a:t>
            </a:r>
          </a:p>
          <a:p>
            <a:pPr>
              <a:buNone/>
            </a:pPr>
            <a:r>
              <a:rPr lang="pl-PL" dirty="0"/>
              <a:t>13.22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14.35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15.5 i 1/5  l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Answers</a:t>
            </a:r>
            <a:r>
              <a:rPr lang="pl-PL" dirty="0"/>
              <a:t> 5th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16. 3 ¾ g</a:t>
            </a:r>
          </a:p>
          <a:p>
            <a:pPr>
              <a:buNone/>
            </a:pPr>
            <a:r>
              <a:rPr lang="pl-PL" dirty="0"/>
              <a:t>17. No</a:t>
            </a:r>
          </a:p>
          <a:p>
            <a:pPr>
              <a:buNone/>
            </a:pPr>
            <a:r>
              <a:rPr lang="pl-PL" dirty="0"/>
              <a:t>18. ¼ </a:t>
            </a:r>
          </a:p>
          <a:p>
            <a:pPr>
              <a:buNone/>
            </a:pPr>
            <a:r>
              <a:rPr lang="pl-PL" dirty="0"/>
              <a:t>19. 41 ¼ kg</a:t>
            </a:r>
          </a:p>
          <a:p>
            <a:pPr>
              <a:buNone/>
            </a:pPr>
            <a:r>
              <a:rPr lang="pl-PL" dirty="0"/>
              <a:t>20 . Less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6th </a:t>
            </a:r>
            <a:r>
              <a:rPr lang="pl-PL" dirty="0" err="1"/>
              <a:t>grade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280A4A-63BF-E170-AD31-DFB58C674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3" y="2095500"/>
            <a:ext cx="5545716" cy="36957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Mr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en-US" dirty="0" err="1"/>
              <a:t>Wojciech</a:t>
            </a:r>
            <a:r>
              <a:rPr lang="en-US" dirty="0"/>
              <a:t> bought flower seedlings in 9 boxes of 16 seedlings each. paid 468 PLN, including 4 zloty for each box. Mr. Jerzy bought the same number of seedlings, in the same boxes, but 18 seedlings each and paid 464 PLN.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will Mr. </a:t>
            </a:r>
            <a:r>
              <a:rPr lang="en-US" b="1" dirty="0" err="1"/>
              <a:t>Michał</a:t>
            </a:r>
            <a:r>
              <a:rPr lang="en-US" b="1" dirty="0"/>
              <a:t> pay for his seedlings if he buys 6 boxes of 17 saplings each?</a:t>
            </a:r>
            <a:endParaRPr lang="pl-P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 algn="ctr">
              <a:buNone/>
            </a:pPr>
            <a:r>
              <a:rPr lang="pl-PL" dirty="0"/>
              <a:t>The c</a:t>
            </a:r>
            <a:r>
              <a:rPr lang="en-US" dirty="0"/>
              <a:t>hewing gum costs 1</a:t>
            </a:r>
            <a:r>
              <a:rPr lang="pl-PL" dirty="0"/>
              <a:t>,</a:t>
            </a:r>
            <a:r>
              <a:rPr lang="en-US" dirty="0"/>
              <a:t> 20 </a:t>
            </a:r>
            <a:r>
              <a:rPr lang="pl-PL" dirty="0" err="1"/>
              <a:t>zl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did Tomek pay for four of these </a:t>
            </a:r>
            <a:r>
              <a:rPr lang="pl-PL" b="1" dirty="0" err="1"/>
              <a:t>chewing</a:t>
            </a:r>
            <a:r>
              <a:rPr lang="pl-PL" b="1" dirty="0"/>
              <a:t> </a:t>
            </a:r>
            <a:r>
              <a:rPr lang="pl-PL" b="1" dirty="0" err="1"/>
              <a:t>gums</a:t>
            </a:r>
            <a:r>
              <a:rPr lang="en-US" b="1" dirty="0"/>
              <a:t>?</a:t>
            </a:r>
            <a:endParaRPr lang="pl-PL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For the lottery organized in the kindergarten, balls of three sizes were purchased for 600 </a:t>
            </a:r>
            <a:r>
              <a:rPr lang="pl-PL" dirty="0" err="1"/>
              <a:t>zlotys</a:t>
            </a:r>
            <a:r>
              <a:rPr lang="en-US" dirty="0"/>
              <a:t>. A small ball cost 2. 50 </a:t>
            </a:r>
            <a:r>
              <a:rPr lang="pl-PL" dirty="0" err="1"/>
              <a:t>zlotys</a:t>
            </a:r>
            <a:r>
              <a:rPr lang="en-US" dirty="0"/>
              <a:t>. The price of a medium ball was three times higher than the price of a small ball. For half of the amount, the same number of small and medium balls were bought. For the rest of the money, large balls were bought for 12,50 z</a:t>
            </a:r>
            <a:r>
              <a:rPr lang="pl-PL" dirty="0"/>
              <a:t>loty</a:t>
            </a:r>
            <a:r>
              <a:rPr lang="en-US" dirty="0"/>
              <a:t> each.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balls were bought in total?</a:t>
            </a:r>
            <a:endParaRPr lang="pl-PL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At the school festival tickets were sold in three </a:t>
            </a:r>
            <a:r>
              <a:rPr lang="en-US" dirty="0" err="1"/>
              <a:t>colours</a:t>
            </a:r>
            <a:r>
              <a:rPr lang="en-US" dirty="0"/>
              <a:t>: green for 6 zlotys, white for 5 zlotys, red for 7 zlotys. Mr. Wojciech bought 10 tickets and paid 51 zlotys.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tickets were green</a:t>
            </a:r>
            <a:r>
              <a:rPr lang="pl-PL" b="1" dirty="0"/>
              <a:t> </a:t>
            </a:r>
            <a:r>
              <a:rPr lang="pl-PL" b="1" dirty="0" err="1"/>
              <a:t>among</a:t>
            </a:r>
            <a:r>
              <a:rPr lang="pl-PL" b="1" dirty="0"/>
              <a:t> </a:t>
            </a:r>
            <a:r>
              <a:rPr lang="pl-PL" b="1" dirty="0" err="1"/>
              <a:t>those</a:t>
            </a:r>
            <a:r>
              <a:rPr lang="pl-PL" b="1" dirty="0"/>
              <a:t> </a:t>
            </a:r>
            <a:r>
              <a:rPr lang="pl-PL" b="1" dirty="0" err="1"/>
              <a:t>which</a:t>
            </a:r>
            <a:r>
              <a:rPr lang="pl-PL" b="1" dirty="0"/>
              <a:t> </a:t>
            </a:r>
            <a:r>
              <a:rPr lang="pl-PL" b="1" dirty="0" err="1"/>
              <a:t>Mr</a:t>
            </a:r>
            <a:r>
              <a:rPr lang="pl-PL" b="1" dirty="0"/>
              <a:t>. Wojciech </a:t>
            </a:r>
            <a:r>
              <a:rPr lang="pl-PL" b="1" dirty="0" err="1"/>
              <a:t>bought</a:t>
            </a:r>
            <a:r>
              <a:rPr lang="pl-PL" b="1" dirty="0"/>
              <a:t>?</a:t>
            </a:r>
            <a:r>
              <a:rPr lang="en-US" b="1" dirty="0"/>
              <a:t>?</a:t>
            </a:r>
            <a:endParaRPr lang="pl-PL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Dad's building a decorative fence among a rectangular plot of 3 acres. The longer side is 24 m. Dad has already built a fence with a total length of 41. 5 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meters of fence is left for him?</a:t>
            </a:r>
            <a:endParaRPr lang="pl-PL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</a:t>
            </a:r>
            <a:r>
              <a:rPr lang="en-US" dirty="0" err="1"/>
              <a:t>Jerzy</a:t>
            </a:r>
            <a:r>
              <a:rPr lang="en-US" dirty="0"/>
              <a:t> made a bicycle trip around Europe, which lasted 55 days. He left on a Saturday morning.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day of the week did George come back?</a:t>
            </a:r>
            <a:endParaRPr lang="pl-PL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According to the timetable, the train departs at.14</a:t>
            </a:r>
            <a:r>
              <a:rPr lang="pl-PL" dirty="0"/>
              <a:t>:</a:t>
            </a:r>
            <a:r>
              <a:rPr lang="en-US" dirty="0"/>
              <a:t>35 from Wroclaw should arrive in Warsaw at 18</a:t>
            </a:r>
            <a:r>
              <a:rPr lang="pl-PL" dirty="0"/>
              <a:t>:</a:t>
            </a:r>
            <a:r>
              <a:rPr lang="en-US" dirty="0"/>
              <a:t>35. due to technical reasons he left Wroclaw a bit later, but on the way he made up half of the delay and in Warsaw it was 19</a:t>
            </a:r>
            <a:r>
              <a:rPr lang="pl-PL" dirty="0"/>
              <a:t>:</a:t>
            </a:r>
            <a:r>
              <a:rPr lang="en-US" dirty="0"/>
              <a:t>03.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time did the train leave Wroclaw?</a:t>
            </a:r>
            <a:endParaRPr lang="pl-PL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</a:t>
            </a:r>
            <a:r>
              <a:rPr lang="en-US" dirty="0" err="1"/>
              <a:t>Wojciech</a:t>
            </a:r>
            <a:r>
              <a:rPr lang="en-US" dirty="0"/>
              <a:t> wants to visit Paris. He is going to get there by train, which leaves Warsaw at 23. 05 and is there the next day </a:t>
            </a:r>
            <a:endParaRPr lang="pl-PL" dirty="0"/>
          </a:p>
          <a:p>
            <a:pPr algn="ctr">
              <a:buNone/>
            </a:pPr>
            <a:r>
              <a:rPr lang="en-US" dirty="0"/>
              <a:t>at</a:t>
            </a:r>
            <a:r>
              <a:rPr lang="pl-PL" dirty="0"/>
              <a:t> </a:t>
            </a:r>
            <a:r>
              <a:rPr lang="en-US" dirty="0"/>
              <a:t>20</a:t>
            </a:r>
            <a:r>
              <a:rPr lang="pl-PL" dirty="0"/>
              <a:t>:</a:t>
            </a:r>
            <a:r>
              <a:rPr lang="en-US" dirty="0"/>
              <a:t>05, or take a plane that leaves Warsaw at 6.</a:t>
            </a:r>
            <a:r>
              <a:rPr lang="pl-PL" dirty="0"/>
              <a:t>:</a:t>
            </a:r>
            <a:r>
              <a:rPr lang="en-US" dirty="0"/>
              <a:t>25 and is in the French capital at 8.</a:t>
            </a:r>
            <a:r>
              <a:rPr lang="pl-PL" dirty="0"/>
              <a:t>:</a:t>
            </a:r>
            <a:r>
              <a:rPr lang="en-US" dirty="0"/>
              <a:t>55.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longer would it take to travel by train than </a:t>
            </a:r>
            <a:r>
              <a:rPr lang="pl-PL" b="1" dirty="0"/>
              <a:t>                     </a:t>
            </a:r>
            <a:r>
              <a:rPr lang="en-US" b="1" dirty="0"/>
              <a:t>by plane?</a:t>
            </a:r>
            <a:endParaRPr lang="pl-PL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</a:t>
            </a:r>
            <a:r>
              <a:rPr lang="en-US" dirty="0" err="1"/>
              <a:t>Jerzy</a:t>
            </a:r>
            <a:r>
              <a:rPr lang="en-US" dirty="0"/>
              <a:t> has 320 km to go by car. His car burns an average </a:t>
            </a:r>
            <a:r>
              <a:rPr lang="pl-PL" dirty="0"/>
              <a:t>            </a:t>
            </a:r>
            <a:r>
              <a:rPr lang="en-US" dirty="0"/>
              <a:t> 5</a:t>
            </a:r>
            <a:r>
              <a:rPr lang="pl-PL" dirty="0"/>
              <a:t>, </a:t>
            </a:r>
            <a:r>
              <a:rPr lang="en-US" dirty="0"/>
              <a:t>5 liters of </a:t>
            </a:r>
            <a:r>
              <a:rPr lang="pl-PL" dirty="0" err="1"/>
              <a:t>fuel</a:t>
            </a:r>
            <a:r>
              <a:rPr lang="en-US" dirty="0"/>
              <a:t> per 100 km.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liters of fuel does George need to cover that distance? </a:t>
            </a:r>
            <a:endParaRPr lang="pl-PL" b="1" dirty="0"/>
          </a:p>
          <a:p>
            <a:pPr algn="ctr">
              <a:buNone/>
            </a:pPr>
            <a:r>
              <a:rPr lang="en-US" b="1" dirty="0"/>
              <a:t>How much will the trip cost if a liter of petrol costs 4. 80 PLN?</a:t>
            </a:r>
            <a:endParaRPr lang="pl-PL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Wojtek</a:t>
            </a:r>
            <a:r>
              <a:rPr lang="en-US" dirty="0"/>
              <a:t> cycled 36 km less on Saturday than on Friday. In total, during these two days he covered a route of 84 km.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times did he drive </a:t>
            </a:r>
            <a:r>
              <a:rPr lang="pl-PL" b="1" dirty="0" err="1"/>
              <a:t>longer</a:t>
            </a:r>
            <a:r>
              <a:rPr lang="pl-PL" b="1" dirty="0"/>
              <a:t> </a:t>
            </a:r>
            <a:r>
              <a:rPr lang="en-US" b="1" dirty="0"/>
              <a:t>on  Friday than on  Saturday?</a:t>
            </a:r>
            <a:endParaRPr lang="pl-PL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 group of ten tourists came to the hostel for a meal. Some of them ordered only borscht, the portion of which cost 4 </a:t>
            </a:r>
            <a:r>
              <a:rPr lang="pl-PL" dirty="0" err="1"/>
              <a:t>zlotys</a:t>
            </a:r>
            <a:r>
              <a:rPr lang="en-US" dirty="0"/>
              <a:t>. The others ordered only pancakes at 7 </a:t>
            </a:r>
            <a:r>
              <a:rPr lang="pl-PL" dirty="0" err="1"/>
              <a:t>zlotys</a:t>
            </a:r>
            <a:r>
              <a:rPr lang="en-US" dirty="0"/>
              <a:t> per serving. </a:t>
            </a:r>
            <a:r>
              <a:rPr lang="pl-PL" dirty="0"/>
              <a:t>                 </a:t>
            </a:r>
            <a:r>
              <a:rPr lang="en-US" dirty="0"/>
              <a:t>For the whole order 52 </a:t>
            </a:r>
            <a:r>
              <a:rPr lang="pl-PL" dirty="0" err="1"/>
              <a:t>zlotys</a:t>
            </a:r>
            <a:r>
              <a:rPr lang="en-US" dirty="0"/>
              <a:t> was paid.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people ordered borscht and how many pancakes?</a:t>
            </a:r>
            <a:endParaRPr lang="pl-PL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Mr. </a:t>
            </a:r>
            <a:r>
              <a:rPr lang="en-US" dirty="0" err="1"/>
              <a:t>Jerzy</a:t>
            </a:r>
            <a:r>
              <a:rPr lang="en-US" dirty="0"/>
              <a:t> filled his car with 15 liters of </a:t>
            </a:r>
            <a:r>
              <a:rPr lang="pl-PL" dirty="0" err="1"/>
              <a:t>fuel</a:t>
            </a:r>
            <a:r>
              <a:rPr lang="en-US" dirty="0"/>
              <a:t> and paid 72 zloty. After driving a few kilometers he passed a gas station where the same </a:t>
            </a:r>
            <a:r>
              <a:rPr lang="pl-PL" dirty="0" err="1"/>
              <a:t>fuel</a:t>
            </a:r>
            <a:r>
              <a:rPr lang="en-US" dirty="0"/>
              <a:t> was cheaper. He calculated that for 72 zlotys he could buy 1 liter more </a:t>
            </a:r>
            <a:r>
              <a:rPr lang="pl-PL" dirty="0" err="1"/>
              <a:t>fuel</a:t>
            </a:r>
            <a:r>
              <a:rPr lang="en-US" dirty="0"/>
              <a:t> at this station.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much cheaper was a liter of gasoline at the second gas station than at the first?</a:t>
            </a:r>
            <a:endParaRPr lang="pl-PL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Zuzia</a:t>
            </a:r>
            <a:r>
              <a:rPr lang="en-US" dirty="0"/>
              <a:t> gets 15 </a:t>
            </a:r>
            <a:r>
              <a:rPr lang="pl-PL" dirty="0" err="1"/>
              <a:t>zlotys</a:t>
            </a:r>
            <a:r>
              <a:rPr lang="en-US" dirty="0"/>
              <a:t> allowance, </a:t>
            </a:r>
            <a:endParaRPr lang="pl-PL" dirty="0"/>
          </a:p>
          <a:p>
            <a:pPr algn="ctr">
              <a:buNone/>
            </a:pPr>
            <a:r>
              <a:rPr lang="en-US" dirty="0"/>
              <a:t>and her older sister Dorota gets three times as much. </a:t>
            </a: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en-US" b="1" dirty="0"/>
              <a:t>How much allowance does Dorota get?</a:t>
            </a:r>
            <a:endParaRPr lang="pl-PL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Mrs. </a:t>
            </a:r>
            <a:r>
              <a:rPr lang="en-US" dirty="0" err="1"/>
              <a:t>Katarzyna</a:t>
            </a:r>
            <a:r>
              <a:rPr lang="en-US" dirty="0"/>
              <a:t> bought 6 cups of her favorite yogurt. The next day, one yogurt cost 35 cents less, so she could buy two more yogurts for the same amount. She decided to buy 7 cups of yogurt.</a:t>
            </a:r>
            <a:endParaRPr lang="pl-PL" dirty="0"/>
          </a:p>
          <a:p>
            <a:pPr algn="ctr">
              <a:buNone/>
            </a:pPr>
            <a:r>
              <a:rPr lang="en-US" b="1" dirty="0"/>
              <a:t> How much did she pay?</a:t>
            </a:r>
            <a:endParaRPr lang="pl-PL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Marek</a:t>
            </a:r>
            <a:r>
              <a:rPr lang="en-US" dirty="0"/>
              <a:t> left home for a bike trip at 9. 10 am. After driving 8 km, he rested for 20 minutes by the stream. He came home the same way at one o'clock. 10. 50. </a:t>
            </a:r>
            <a:endParaRPr lang="pl-PL" dirty="0"/>
          </a:p>
          <a:p>
            <a:pPr algn="ctr">
              <a:buNone/>
            </a:pPr>
            <a:r>
              <a:rPr lang="en-US" b="1" dirty="0"/>
              <a:t>What was the average speed of Marek?</a:t>
            </a:r>
            <a:endParaRPr lang="pl-PL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How much did Marta pay for all the cookies if she bought: 0</a:t>
            </a:r>
            <a:r>
              <a:rPr lang="pl-PL" dirty="0"/>
              <a:t>,</a:t>
            </a:r>
            <a:r>
              <a:rPr lang="en-US" dirty="0"/>
              <a:t>3 kg of peanut cookies at the price of  11</a:t>
            </a:r>
            <a:r>
              <a:rPr lang="pl-PL" dirty="0"/>
              <a:t> </a:t>
            </a:r>
            <a:r>
              <a:rPr lang="pl-PL" dirty="0" err="1"/>
              <a:t>zlotys</a:t>
            </a:r>
            <a:r>
              <a:rPr lang="en-US" dirty="0"/>
              <a:t> per kilogram, </a:t>
            </a:r>
            <a:r>
              <a:rPr lang="pl-PL" dirty="0"/>
              <a:t>             </a:t>
            </a:r>
            <a:r>
              <a:rPr lang="en-US" dirty="0"/>
              <a:t>0</a:t>
            </a:r>
            <a:r>
              <a:rPr lang="pl-PL" dirty="0"/>
              <a:t>,</a:t>
            </a:r>
            <a:r>
              <a:rPr lang="en-US" dirty="0"/>
              <a:t>25 kg of coconut cookies at  18</a:t>
            </a:r>
            <a:r>
              <a:rPr lang="pl-PL" dirty="0"/>
              <a:t> </a:t>
            </a:r>
            <a:r>
              <a:rPr lang="pl-PL" dirty="0" err="1"/>
              <a:t>zlotys</a:t>
            </a:r>
            <a:r>
              <a:rPr lang="en-US" dirty="0"/>
              <a:t> per kilogram and </a:t>
            </a:r>
            <a:r>
              <a:rPr lang="pl-PL" dirty="0"/>
              <a:t>               </a:t>
            </a:r>
            <a:r>
              <a:rPr lang="en-US" dirty="0"/>
              <a:t>half a kilogram of lemon cookies at the price of  15</a:t>
            </a:r>
            <a:r>
              <a:rPr lang="pl-PL" dirty="0"/>
              <a:t> </a:t>
            </a:r>
            <a:r>
              <a:rPr lang="pl-PL" dirty="0" err="1"/>
              <a:t>zlotys</a:t>
            </a:r>
            <a:r>
              <a:rPr lang="en-US" dirty="0"/>
              <a:t> per kilogram?</a:t>
            </a:r>
            <a:endParaRPr lang="pl-PL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How much will Mrs. Zosia pay for the following purchases: </a:t>
            </a:r>
            <a:r>
              <a:rPr lang="pl-PL" dirty="0"/>
              <a:t>               </a:t>
            </a:r>
            <a:r>
              <a:rPr lang="en-US" dirty="0"/>
              <a:t>2 kg of beetroot at 1</a:t>
            </a:r>
            <a:r>
              <a:rPr lang="pl-PL" dirty="0"/>
              <a:t>,</a:t>
            </a:r>
            <a:r>
              <a:rPr lang="en-US" dirty="0"/>
              <a:t>80 </a:t>
            </a:r>
            <a:r>
              <a:rPr lang="pl-PL" dirty="0" err="1"/>
              <a:t>zlotys</a:t>
            </a:r>
            <a:r>
              <a:rPr lang="en-US" dirty="0"/>
              <a:t> per kilogram, 3 packs of tea </a:t>
            </a:r>
            <a:r>
              <a:rPr lang="pl-PL" dirty="0"/>
              <a:t>           </a:t>
            </a:r>
            <a:r>
              <a:rPr lang="en-US" dirty="0"/>
              <a:t>at 2</a:t>
            </a:r>
            <a:r>
              <a:rPr lang="pl-PL" dirty="0"/>
              <a:t>,</a:t>
            </a:r>
            <a:r>
              <a:rPr lang="en-US" dirty="0"/>
              <a:t>40 </a:t>
            </a:r>
            <a:r>
              <a:rPr lang="pl-PL" dirty="0" err="1"/>
              <a:t>zlotys</a:t>
            </a:r>
            <a:r>
              <a:rPr lang="en-US" dirty="0"/>
              <a:t> per pack and 8 rolls at 0</a:t>
            </a:r>
            <a:r>
              <a:rPr lang="pl-PL" dirty="0"/>
              <a:t>,</a:t>
            </a:r>
            <a:r>
              <a:rPr lang="en-US" dirty="0"/>
              <a:t>40 </a:t>
            </a:r>
            <a:r>
              <a:rPr lang="pl-PL" dirty="0" err="1"/>
              <a:t>zlotys</a:t>
            </a:r>
            <a:r>
              <a:rPr lang="en-US" dirty="0"/>
              <a:t> per piece?</a:t>
            </a:r>
            <a:endParaRPr lang="pl-P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6th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330 </a:t>
            </a:r>
            <a:r>
              <a:rPr lang="pl-PL" dirty="0" err="1"/>
              <a:t>zl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84</a:t>
            </a:r>
          </a:p>
          <a:p>
            <a:pPr marL="514350" indent="-514350">
              <a:buAutoNum type="arabicPeriod"/>
            </a:pPr>
            <a:r>
              <a:rPr lang="pl-PL" dirty="0"/>
              <a:t>One</a:t>
            </a:r>
          </a:p>
          <a:p>
            <a:pPr marL="514350" indent="-514350">
              <a:buAutoNum type="arabicPeriod"/>
            </a:pPr>
            <a:r>
              <a:rPr lang="pl-PL" dirty="0"/>
              <a:t>31,5 m</a:t>
            </a:r>
          </a:p>
          <a:p>
            <a:pPr marL="514350" indent="-514350">
              <a:buAutoNum type="arabicPeriod"/>
            </a:pPr>
            <a:r>
              <a:rPr lang="pl-PL" dirty="0"/>
              <a:t>On </a:t>
            </a:r>
            <a:r>
              <a:rPr lang="pl-PL" dirty="0" err="1"/>
              <a:t>Thursday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About</a:t>
            </a:r>
            <a:r>
              <a:rPr lang="pl-PL" dirty="0"/>
              <a:t> 15.01</a:t>
            </a:r>
          </a:p>
          <a:p>
            <a:pPr marL="514350" indent="-514350">
              <a:buAutoNum type="arabicPeriod"/>
            </a:pPr>
            <a:r>
              <a:rPr lang="pl-PL" dirty="0"/>
              <a:t>6,4 </a:t>
            </a:r>
            <a:r>
              <a:rPr lang="pl-PL" dirty="0" err="1"/>
              <a:t>times</a:t>
            </a:r>
            <a:endParaRPr lang="pl-PL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Answers</a:t>
            </a:r>
            <a:r>
              <a:rPr lang="pl-PL" dirty="0"/>
              <a:t> 6th </a:t>
            </a:r>
            <a:r>
              <a:rPr lang="pl-PL" dirty="0" err="1"/>
              <a:t>grade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8. 17,6 l, 84,48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9. 2,5 </a:t>
            </a:r>
            <a:r>
              <a:rPr lang="pl-PL" dirty="0" err="1"/>
              <a:t>times</a:t>
            </a:r>
            <a:endParaRPr lang="pl-PL" dirty="0"/>
          </a:p>
          <a:p>
            <a:pPr>
              <a:buNone/>
            </a:pPr>
            <a:r>
              <a:rPr lang="pl-PL" dirty="0"/>
              <a:t>10.</a:t>
            </a:r>
            <a:r>
              <a:rPr lang="en-US" dirty="0"/>
              <a:t> borscht </a:t>
            </a:r>
            <a:r>
              <a:rPr lang="pl-PL" dirty="0"/>
              <a:t>-6 </a:t>
            </a:r>
            <a:r>
              <a:rPr lang="pl-PL" dirty="0" err="1"/>
              <a:t>people</a:t>
            </a:r>
            <a:r>
              <a:rPr lang="pl-PL" dirty="0"/>
              <a:t>, </a:t>
            </a:r>
            <a:r>
              <a:rPr lang="pl-PL" dirty="0" err="1"/>
              <a:t>pencakes</a:t>
            </a:r>
            <a:r>
              <a:rPr lang="pl-PL" dirty="0"/>
              <a:t>- 4 </a:t>
            </a:r>
            <a:r>
              <a:rPr lang="pl-PL" dirty="0" err="1"/>
              <a:t>people</a:t>
            </a:r>
            <a:endParaRPr lang="pl-PL" dirty="0"/>
          </a:p>
          <a:p>
            <a:pPr>
              <a:buNone/>
            </a:pPr>
            <a:r>
              <a:rPr lang="pl-PL" dirty="0"/>
              <a:t>11.About 30 </a:t>
            </a:r>
            <a:r>
              <a:rPr lang="pl-PL" dirty="0" err="1"/>
              <a:t>gr</a:t>
            </a:r>
            <a:endParaRPr lang="pl-PL" dirty="0"/>
          </a:p>
          <a:p>
            <a:pPr>
              <a:buNone/>
            </a:pPr>
            <a:r>
              <a:rPr lang="pl-PL" dirty="0"/>
              <a:t>12. 7,35</a:t>
            </a:r>
          </a:p>
          <a:p>
            <a:pPr>
              <a:buNone/>
            </a:pPr>
            <a:r>
              <a:rPr lang="pl-PL" dirty="0"/>
              <a:t>13.12 km/h</a:t>
            </a:r>
          </a:p>
          <a:p>
            <a:pPr>
              <a:buNone/>
            </a:pPr>
            <a:r>
              <a:rPr lang="pl-PL" dirty="0"/>
              <a:t>14.15,30 </a:t>
            </a:r>
            <a:r>
              <a:rPr lang="pl-PL" dirty="0" err="1"/>
              <a:t>zl</a:t>
            </a:r>
            <a:endParaRPr lang="pl-PL" dirty="0"/>
          </a:p>
          <a:p>
            <a:pPr>
              <a:buNone/>
            </a:pPr>
            <a:r>
              <a:rPr lang="pl-PL" dirty="0"/>
              <a:t>15.14 </a:t>
            </a:r>
            <a:r>
              <a:rPr lang="pl-PL" dirty="0" err="1"/>
              <a:t>zl</a:t>
            </a:r>
            <a:endParaRPr lang="pl-PL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1D87C-D165-DA85-F77E-E21305A3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7F97C-B899-E597-C911-D3C04B5FA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Matematyka na co dzień –zbiór zadań z matematyki w języku angielskim dla uczniów klas IV-VI został napisany celem realizacji projektu edukacyjnego w ramach otrzymanego stypendium dla uczniów VII i VIII klas szkół podstawowych oraz uczniów liceów ogólnokształcących w Województwie Mazowieckim w roku szkolnym 2022/2023 w ramach projektu –Mazowiecki program stypendialny dla uczniów szczególnie uzdolnionych –najlepsza inwestycja w człowieka.</a:t>
            </a:r>
          </a:p>
        </p:txBody>
      </p:sp>
    </p:spTree>
    <p:extLst>
      <p:ext uri="{BB962C8B-B14F-4D97-AF65-F5344CB8AC3E}">
        <p14:creationId xmlns:p14="http://schemas.microsoft.com/office/powerpoint/2010/main" val="32440998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1FD35-2E72-F830-F952-A215129C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D617F6-6953-2400-443A-000D48C0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Zdjęcia zawarte w zbiorze zadań pochodzą ze strony </a:t>
            </a:r>
            <a:r>
              <a:rPr lang="pl-PL" dirty="0">
                <a:hlinkClick r:id="rId2"/>
              </a:rPr>
              <a:t>www.pixabay.com</a:t>
            </a:r>
            <a:r>
              <a:rPr lang="pl-PL" dirty="0"/>
              <a:t> –strona z darmowymi obrazami.</a:t>
            </a:r>
          </a:p>
        </p:txBody>
      </p:sp>
    </p:spTree>
    <p:extLst>
      <p:ext uri="{BB962C8B-B14F-4D97-AF65-F5344CB8AC3E}">
        <p14:creationId xmlns:p14="http://schemas.microsoft.com/office/powerpoint/2010/main" val="215392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Ola is the class treasurer. </a:t>
            </a:r>
            <a:endParaRPr lang="pl-PL" dirty="0"/>
          </a:p>
          <a:p>
            <a:pPr algn="ctr">
              <a:buNone/>
            </a:pPr>
            <a:r>
              <a:rPr lang="pl-PL" dirty="0" err="1"/>
              <a:t>Sh</a:t>
            </a:r>
            <a:r>
              <a:rPr lang="en-US" dirty="0"/>
              <a:t>e collects 8 zlotys for theatre tickets. Yesterday she collected 88 </a:t>
            </a:r>
            <a:r>
              <a:rPr lang="pl-PL" dirty="0" err="1"/>
              <a:t>zlotys</a:t>
            </a:r>
            <a:r>
              <a:rPr lang="en-US" dirty="0"/>
              <a:t>, today</a:t>
            </a:r>
            <a:r>
              <a:rPr lang="pl-PL" dirty="0"/>
              <a:t>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collected</a:t>
            </a:r>
            <a:r>
              <a:rPr lang="en-US" dirty="0"/>
              <a:t> 96 </a:t>
            </a:r>
            <a:r>
              <a:rPr lang="pl-PL" dirty="0" err="1"/>
              <a:t>zlotys</a:t>
            </a:r>
            <a:r>
              <a:rPr lang="en-US" dirty="0"/>
              <a:t>. </a:t>
            </a:r>
            <a:endParaRPr lang="pl-PL" dirty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en-US" b="1" dirty="0"/>
              <a:t>How many kids paid for the tickets?</a:t>
            </a:r>
            <a:endParaRPr lang="pl-PL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err="1"/>
              <a:t>Pink</a:t>
            </a:r>
            <a:r>
              <a:rPr lang="en-US" dirty="0"/>
              <a:t> cookies are sold in larger packages of 20 pieces and smaller packages of 8 pieces. </a:t>
            </a:r>
            <a:endParaRPr lang="pl-PL" dirty="0"/>
          </a:p>
          <a:p>
            <a:pPr algn="ctr">
              <a:buNone/>
            </a:pPr>
            <a:r>
              <a:rPr lang="en-US" dirty="0"/>
              <a:t>Mom and Dad bought 3 bigger and 4 smaller packages of </a:t>
            </a:r>
            <a:r>
              <a:rPr lang="pl-PL" dirty="0" err="1"/>
              <a:t>Pink</a:t>
            </a:r>
            <a:r>
              <a:rPr lang="en-US" dirty="0"/>
              <a:t> cookies. </a:t>
            </a:r>
            <a:endParaRPr lang="pl-PL" dirty="0"/>
          </a:p>
          <a:p>
            <a:pPr algn="ctr">
              <a:buNone/>
            </a:pPr>
            <a:r>
              <a:rPr lang="en-US" dirty="0"/>
              <a:t>Dad already on the way home ate half of the cookies from the bigger package. </a:t>
            </a:r>
            <a:endParaRPr lang="pl-PL" dirty="0"/>
          </a:p>
          <a:p>
            <a:pPr algn="ctr">
              <a:buNone/>
            </a:pPr>
            <a:r>
              <a:rPr lang="en-US" b="1" dirty="0"/>
              <a:t>How many cookies are left?</a:t>
            </a:r>
            <a:endParaRPr lang="pl-PL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1911</TotalTime>
  <Words>2908</Words>
  <Application>Microsoft Office PowerPoint</Application>
  <PresentationFormat>Pokaz na ekranie (4:3)</PresentationFormat>
  <Paragraphs>290</Paragraphs>
  <Slides>77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81" baseType="lpstr">
      <vt:lpstr>Arial</vt:lpstr>
      <vt:lpstr>Bookman Old Style</vt:lpstr>
      <vt:lpstr>Rockwell</vt:lpstr>
      <vt:lpstr>Damask</vt:lpstr>
      <vt:lpstr>Matematyka na co dzień. Zbiór zadań w języku angielskim dla uczniów klas IV-VI.</vt:lpstr>
      <vt:lpstr>Mathematics in every day life  Set of tasks for grades 4-6</vt:lpstr>
      <vt:lpstr>introduction</vt:lpstr>
      <vt:lpstr>4th grade</vt:lpstr>
      <vt:lpstr> 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Asnwers 4th grade</vt:lpstr>
      <vt:lpstr>Answers 4th grade</vt:lpstr>
      <vt:lpstr>Aswers 4th grade</vt:lpstr>
      <vt:lpstr>Answers 4th grade</vt:lpstr>
      <vt:lpstr>5th grade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Answers 5th grade</vt:lpstr>
      <vt:lpstr>Answers 5th grade</vt:lpstr>
      <vt:lpstr>Answers 5th grade</vt:lpstr>
      <vt:lpstr>6th grade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Answers 6th grade</vt:lpstr>
      <vt:lpstr>Answers 6th grade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anna.zebrowska@sp6.ostroleka.edu.pl</cp:lastModifiedBy>
  <cp:revision>72</cp:revision>
  <dcterms:created xsi:type="dcterms:W3CDTF">2023-08-08T13:34:11Z</dcterms:created>
  <dcterms:modified xsi:type="dcterms:W3CDTF">2023-08-23T16:25:45Z</dcterms:modified>
</cp:coreProperties>
</file>